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3" r:id="rId10"/>
    <p:sldId id="264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8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4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9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8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DF27-59E2-4AA7-94D1-1D9844743532}" type="datetimeFigureOut">
              <a:rPr lang="en-US" smtClean="0"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8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855" y="1600200"/>
            <a:ext cx="7772400" cy="1470025"/>
          </a:xfrm>
        </p:spPr>
        <p:txBody>
          <a:bodyPr/>
          <a:lstStyle/>
          <a:p>
            <a:r>
              <a:rPr lang="en-US" dirty="0" smtClean="0"/>
              <a:t>CHỦ ĐỀ 1: KHÁM PHÁ MÁY TÍNH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75855" y="3185241"/>
            <a:ext cx="76322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BÀI 1: NHỮNG GÌ EM ĐÃ BIẾT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7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,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KHOILOP4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KHOILOP4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(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LOP4A,…)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32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5897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thiếu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chỗ</a:t>
            </a:r>
            <a:r>
              <a:rPr lang="en-US" dirty="0"/>
              <a:t> (…)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…………………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mở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AN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………………............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LOP4A</a:t>
            </a:r>
          </a:p>
          <a:p>
            <a:pPr>
              <a:buFontTx/>
              <a:buChar char="-"/>
            </a:pP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LOP4A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con </a:t>
            </a:r>
            <a:r>
              <a:rPr lang="en-US" sz="2400" dirty="0" err="1" smtClean="0"/>
              <a:t>là</a:t>
            </a:r>
            <a:r>
              <a:rPr lang="en-US" sz="2400" dirty="0" smtClean="0"/>
              <a:t>: AN,……….., …….. </a:t>
            </a:r>
            <a:r>
              <a:rPr lang="en-US" sz="2400" dirty="0" err="1" smtClean="0"/>
              <a:t>và</a:t>
            </a:r>
            <a:r>
              <a:rPr lang="en-US" sz="2400" dirty="0" smtClean="0"/>
              <a:t>……..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9" y="1447800"/>
            <a:ext cx="522446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934200" y="1600200"/>
            <a:ext cx="21336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34200" y="3200400"/>
            <a:ext cx="21336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AN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 flipV="1">
            <a:off x="2438400" y="1600200"/>
            <a:ext cx="4495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2286000" y="2057400"/>
            <a:ext cx="46482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7400" y="411480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LOP4A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5396" y="4567535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THƯ MỤC CON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1059" y="502920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BINH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5410200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TUAN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5029200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KHIEM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0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B. HOẠT ĐỘNG ỨNG DỤNG, MỞ RỘNG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95400"/>
            <a:ext cx="8991600" cy="4830763"/>
          </a:xfrm>
        </p:spPr>
        <p:txBody>
          <a:bodyPr>
            <a:normAutofit/>
          </a:bodyPr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3b.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LAN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New folder ;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bấm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5" y="685800"/>
            <a:ext cx="631268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629400" y="3124200"/>
            <a:ext cx="2514600" cy="13668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Nháy</a:t>
            </a:r>
            <a:r>
              <a:rPr lang="en-US" sz="2800" dirty="0" smtClean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New folder</a:t>
            </a:r>
            <a:endParaRPr lang="en-US" sz="2800" dirty="0"/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 flipV="1">
            <a:off x="4572000" y="1447800"/>
            <a:ext cx="2057400" cy="23598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71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CẦN GHI NHỚ!!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19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tin.</a:t>
            </a:r>
          </a:p>
          <a:p>
            <a:pPr>
              <a:buFont typeface="Wingdings" pitchFamily="2" charset="2"/>
              <a:buChar char="ü"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HOẠT ĐỘNG THỰC 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/>
              <a:t> </a:t>
            </a:r>
            <a:r>
              <a:rPr lang="en-US" dirty="0" smtClean="0"/>
              <a:t>(…)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52800"/>
            <a:ext cx="4169439" cy="251688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57200" y="3352800"/>
            <a:ext cx="1905000" cy="685800"/>
          </a:xfrm>
          <a:prstGeom prst="wedgeRoundRectCallout">
            <a:avLst>
              <a:gd name="adj1" fmla="val 91894"/>
              <a:gd name="adj2" fmla="val 5643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64127" y="4953000"/>
            <a:ext cx="1905000" cy="685800"/>
          </a:xfrm>
          <a:prstGeom prst="wedgeRoundRectCallout">
            <a:avLst>
              <a:gd name="adj1" fmla="val 91894"/>
              <a:gd name="adj2" fmla="val 5643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531639" y="3027218"/>
            <a:ext cx="1905000" cy="685800"/>
          </a:xfrm>
          <a:prstGeom prst="wedgeRoundRectCallout">
            <a:avLst>
              <a:gd name="adj1" fmla="val -73197"/>
              <a:gd name="adj2" fmla="val 10290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531638" y="5597236"/>
            <a:ext cx="2002761" cy="685800"/>
          </a:xfrm>
          <a:prstGeom prst="wedgeRoundRectCallout">
            <a:avLst>
              <a:gd name="adj1" fmla="val -106652"/>
              <a:gd name="adj2" fmla="val -2436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284" y="3464867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Màn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hình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5796" y="3121967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Thân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máy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94675" y="5647959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 </a:t>
            </a:r>
            <a:r>
              <a:rPr lang="en-US" sz="2400" b="1" dirty="0" err="1" smtClean="0">
                <a:solidFill>
                  <a:srgbClr val="FF0000"/>
                </a:solidFill>
              </a:rPr>
              <a:t>chuột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4096" y="5065067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Bàn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phím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3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685800"/>
            <a:ext cx="86106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, </a:t>
            </a: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tín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hiệu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vào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xử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lí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hiển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kết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quả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 smtClean="0"/>
              <a:t> (…)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chi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vi,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…………….</a:t>
            </a:r>
          </a:p>
          <a:p>
            <a:pPr>
              <a:buFontTx/>
              <a:buChar char="-"/>
            </a:pP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………………… </a:t>
            </a:r>
            <a:r>
              <a:rPr lang="en-US" dirty="0" err="1"/>
              <a:t>l</a:t>
            </a:r>
            <a:r>
              <a:rPr lang="en-US" dirty="0" err="1" smtClean="0"/>
              <a:t>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……………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86055" y="4343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Tín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vào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667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Xử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lý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3134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Hiển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thị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quả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63349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di </a:t>
            </a:r>
            <a:r>
              <a:rPr lang="en-US" b="1" dirty="0" err="1" smtClean="0">
                <a:solidFill>
                  <a:srgbClr val="FF0000"/>
                </a:solidFill>
              </a:rPr>
              <a:t>chuyển</a:t>
            </a:r>
            <a:r>
              <a:rPr lang="en-US" b="1" dirty="0" smtClean="0">
                <a:solidFill>
                  <a:srgbClr val="FF0000"/>
                </a:solidFill>
              </a:rPr>
              <a:t>, con </a:t>
            </a:r>
            <a:r>
              <a:rPr lang="en-US" b="1" dirty="0" err="1" smtClean="0">
                <a:solidFill>
                  <a:srgbClr val="FF0000"/>
                </a:solidFill>
              </a:rPr>
              <a:t>trỏ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chuột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bàn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phím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cảm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ứng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chuột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(…)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……………………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xách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……………………</a:t>
            </a:r>
            <a:r>
              <a:rPr lang="en-US" dirty="0" err="1" smtClean="0"/>
              <a:t>ngón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vùng</a:t>
            </a:r>
            <a:r>
              <a:rPr lang="en-US" dirty="0" smtClean="0"/>
              <a:t>………………….</a:t>
            </a:r>
          </a:p>
          <a:p>
            <a:pPr>
              <a:buFontTx/>
              <a:buChar char="-"/>
            </a:pP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………………….</a:t>
            </a:r>
            <a:r>
              <a:rPr lang="en-US" dirty="0" err="1" smtClean="0"/>
              <a:t>tách</a:t>
            </a:r>
            <a:r>
              <a:rPr lang="en-US" dirty="0" smtClean="0"/>
              <a:t> </a:t>
            </a:r>
            <a:r>
              <a:rPr lang="en-US" dirty="0" err="1" smtClean="0"/>
              <a:t>rời</a:t>
            </a:r>
            <a:r>
              <a:rPr lang="en-US" dirty="0" smtClean="0"/>
              <a:t>,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hiển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05" y="4966854"/>
            <a:ext cx="2782082" cy="1724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055" y="4901044"/>
            <a:ext cx="2997838" cy="17387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2270703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 </a:t>
            </a:r>
            <a:r>
              <a:rPr lang="en-US" sz="3200" b="1" dirty="0" err="1" smtClean="0">
                <a:solidFill>
                  <a:srgbClr val="FF0000"/>
                </a:solidFill>
              </a:rPr>
              <a:t>chuyển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3138" y="1625025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 </a:t>
            </a:r>
            <a:r>
              <a:rPr lang="en-US" sz="3200" b="1" dirty="0" err="1" smtClean="0">
                <a:solidFill>
                  <a:srgbClr val="FF0000"/>
                </a:solidFill>
              </a:rPr>
              <a:t>trỏ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chuột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3375304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Bàn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phím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8117" y="2794574"/>
            <a:ext cx="3258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Cảm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ứng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chuột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tin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ngăn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,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sắp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tin. 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tin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</a:t>
            </a:r>
          </a:p>
          <a:p>
            <a:pPr>
              <a:buFontTx/>
              <a:buChar char="-"/>
            </a:pP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trữ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30011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: </a:t>
            </a:r>
            <a:r>
              <a:rPr lang="en-US" dirty="0" err="1" smtClean="0"/>
              <a:t>Bấm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/New/folder/</a:t>
            </a:r>
            <a:r>
              <a:rPr lang="en-US" dirty="0" err="1" smtClean="0"/>
              <a:t>gõ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/Enter</a:t>
            </a:r>
          </a:p>
          <a:p>
            <a:pPr>
              <a:buFontTx/>
              <a:buChar char="-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thưc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+ C1: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đúp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C2: </a:t>
            </a:r>
            <a:r>
              <a:rPr lang="en-US" dirty="0" err="1" smtClean="0"/>
              <a:t>Bấm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/Open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Câu</a:t>
            </a:r>
            <a:r>
              <a:rPr lang="en-US" sz="3200" dirty="0" smtClean="0"/>
              <a:t> 2.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tạo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LOP4A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màn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nền</a:t>
            </a:r>
            <a:r>
              <a:rPr lang="en-US" sz="3200" dirty="0" smtClean="0"/>
              <a:t> </a:t>
            </a:r>
            <a:r>
              <a:rPr lang="en-US" sz="3200" dirty="0" err="1" smtClean="0"/>
              <a:t>rồi</a:t>
            </a:r>
            <a:r>
              <a:rPr lang="en-US" sz="3200" dirty="0" smtClean="0"/>
              <a:t> </a:t>
            </a:r>
            <a:r>
              <a:rPr lang="en-US" sz="3200" dirty="0" err="1" smtClean="0"/>
              <a:t>thực</a:t>
            </a:r>
            <a:r>
              <a:rPr lang="en-US" sz="3200" dirty="0" smtClean="0"/>
              <a:t> </a:t>
            </a:r>
            <a:r>
              <a:rPr lang="en-US" sz="3200" dirty="0" err="1" smtClean="0"/>
              <a:t>hiện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 smtClean="0"/>
              <a:t>cầu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x </a:t>
            </a:r>
            <a:r>
              <a:rPr lang="en-US" dirty="0" err="1" smtClean="0"/>
              <a:t>vào</a:t>
            </a:r>
            <a:r>
              <a:rPr lang="en-US" dirty="0" smtClean="0"/>
              <a:t>        ở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1676400"/>
            <a:ext cx="609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31382" cy="57451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LOP4A;</a:t>
            </a:r>
          </a:p>
          <a:p>
            <a:pPr>
              <a:buFontTx/>
              <a:buChar char="-"/>
            </a:pP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LOP4A;</a:t>
            </a:r>
          </a:p>
          <a:p>
            <a:pPr>
              <a:buFontTx/>
              <a:buChar char="-"/>
            </a:pPr>
            <a:r>
              <a:rPr lang="en-US" dirty="0" err="1" smtClean="0"/>
              <a:t>Chọn</a:t>
            </a:r>
            <a:r>
              <a:rPr lang="en-US" dirty="0" smtClean="0"/>
              <a:t> Open;</a:t>
            </a:r>
          </a:p>
          <a:p>
            <a:pPr>
              <a:buFontTx/>
              <a:buChar char="-"/>
            </a:pPr>
            <a:r>
              <a:rPr lang="en-US" dirty="0" err="1" smtClean="0"/>
              <a:t>Chọn</a:t>
            </a:r>
            <a:r>
              <a:rPr lang="en-US" dirty="0" smtClean="0"/>
              <a:t> x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cửa</a:t>
            </a:r>
            <a:r>
              <a:rPr lang="en-US" dirty="0" smtClean="0"/>
              <a:t> </a:t>
            </a:r>
            <a:r>
              <a:rPr lang="en-US" dirty="0" err="1" smtClean="0"/>
              <a:t>sổ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7200" y="45059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0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đúp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LOP4A.</a:t>
            </a:r>
          </a:p>
          <a:p>
            <a:pPr>
              <a:buFontTx/>
              <a:buChar char="-"/>
            </a:pPr>
            <a:r>
              <a:rPr lang="en-US" dirty="0" err="1" smtClean="0"/>
              <a:t>Chọn</a:t>
            </a:r>
            <a:r>
              <a:rPr lang="en-US" dirty="0" smtClean="0"/>
              <a:t> x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cửa</a:t>
            </a:r>
            <a:r>
              <a:rPr lang="en-US" dirty="0" smtClean="0"/>
              <a:t> </a:t>
            </a:r>
            <a:r>
              <a:rPr lang="en-US" dirty="0" err="1" smtClean="0"/>
              <a:t>sổ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727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Office Theme</vt:lpstr>
      <vt:lpstr>CHỦ ĐỀ 1: KHÁM PHÁ MÁY TÍNH</vt:lpstr>
      <vt:lpstr>A. HOẠT ĐỘNG THỰC HÀNH</vt:lpstr>
      <vt:lpstr>PowerPoint Presentation</vt:lpstr>
      <vt:lpstr>PowerPoint Presentation</vt:lpstr>
      <vt:lpstr>2. Thư mục </vt:lpstr>
      <vt:lpstr>PowerPoint Presentation</vt:lpstr>
      <vt:lpstr>Câu 2. Em tạo thư mục LOP4A trên màn hình nền rồi thực hiện các yêu cầu sau</vt:lpstr>
      <vt:lpstr>PowerPoint Presentation</vt:lpstr>
      <vt:lpstr>PowerPoint Presentation</vt:lpstr>
      <vt:lpstr>3. Trao đổi với bạn, thực hiện các yêu cầu sau</vt:lpstr>
      <vt:lpstr>PowerPoint Presentation</vt:lpstr>
      <vt:lpstr>B. HOẠT ĐỘNG ỨNG DỤNG, MỞ RỘNG</vt:lpstr>
      <vt:lpstr>PowerPoint Presentation</vt:lpstr>
      <vt:lpstr>EM CẦN GHI NHỚ!!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1: KHÁM PHÁ MÁY TÍNH</dc:title>
  <dc:creator>Trang Le</dc:creator>
  <cp:lastModifiedBy>Administrator</cp:lastModifiedBy>
  <cp:revision>36</cp:revision>
  <dcterms:created xsi:type="dcterms:W3CDTF">2019-09-23T18:05:37Z</dcterms:created>
  <dcterms:modified xsi:type="dcterms:W3CDTF">2019-10-25T03:59:46Z</dcterms:modified>
</cp:coreProperties>
</file>